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1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1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70" r:id="rId185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85" Type="http://schemas.openxmlformats.org/officeDocument/2006/relationships/slide" Target="slides/slide115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4" name="Shape 4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5" name="Google Shape;4705;p115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6" name="Google Shape;4706;p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07" name="Google Shape;4707;p1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notesSlide" Target="../notesSlides/notesSlide115.xml"/></Relationships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8" name="Shape 4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9" name="Google Shape;4709;p671"/>
          <p:cNvSpPr txBox="1"/>
          <p:nvPr/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0" name="Google Shape;4710;p671"/>
          <p:cNvSpPr txBox="1"/>
          <p:nvPr/>
        </p:nvSpPr>
        <p:spPr>
          <a:xfrm>
            <a:off x="252412" y="114300"/>
            <a:ext cx="8675700" cy="45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unito"/>
              <a:buNone/>
            </a:pPr>
            <a:r>
              <a:rPr b="1" i="0" lang="zh-CN" sz="30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The </a:t>
            </a:r>
            <a:r>
              <a:rPr b="1" i="0" lang="zh-CN" sz="28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Government lets</a:t>
            </a:r>
            <a:r>
              <a:rPr b="1" i="0" lang="zh-CN" sz="2800" u="none" cap="none" strike="noStrike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 the market answer</a:t>
            </a:r>
            <a:r>
              <a:rPr b="1" i="0" lang="zh-CN" sz="2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the following three basic economic questions: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CC"/>
              </a:buClr>
              <a:buSzPts val="4000"/>
              <a:buFont typeface="Nunito"/>
              <a:buNone/>
            </a:pPr>
            <a:r>
              <a:rPr b="1" i="0" lang="zh-CN" sz="4000" u="none" cap="none" strike="noStrike">
                <a:solidFill>
                  <a:srgbClr val="0066CC"/>
                </a:solidFill>
                <a:latin typeface="Nunito"/>
                <a:ea typeface="Nunito"/>
                <a:cs typeface="Nunito"/>
                <a:sym typeface="Nunito"/>
              </a:rPr>
              <a:t>1. What 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2" marL="5715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</a:pPr>
            <a:r>
              <a:rPr b="1" i="0" lang="zh-CN" sz="2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   </a:t>
            </a:r>
            <a:r>
              <a:rPr b="1" i="0" lang="zh-CN" sz="40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Consumers decide what should be produced in a            market economy through the purchases they make.</a:t>
            </a:r>
            <a:endParaRPr b="1" i="1" sz="2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2" marL="5715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6CC"/>
              </a:buClr>
              <a:buSzPts val="2800"/>
              <a:buFont typeface="Nunito"/>
              <a:buAutoNum type="arabicPeriod" startAt="2"/>
            </a:pPr>
            <a:r>
              <a:rPr b="1" i="0" lang="zh-CN" sz="1000" u="none" cap="none" strike="noStrike">
                <a:solidFill>
                  <a:srgbClr val="0066CC"/>
                </a:solidFill>
                <a:latin typeface="Nunito"/>
                <a:ea typeface="Nunito"/>
                <a:cs typeface="Nunito"/>
                <a:sym typeface="Nunito"/>
              </a:rPr>
              <a:t>How 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2" marL="571500" marR="0" rtl="0" algn="just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unito"/>
              <a:buNone/>
            </a:pPr>
            <a:r>
              <a:rPr b="1" i="0" lang="zh-CN" sz="40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	</a:t>
            </a:r>
            <a:r>
              <a:rPr b="1" i="0" lang="zh-CN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Production is left entirely up to businesses. Businesses must be competitive in such an economy and produce quality products at lower prices than their competitors.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2" marL="571500" marR="0" rtl="0" algn="just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66CC"/>
              </a:buClr>
              <a:buSzPts val="2800"/>
              <a:buFont typeface="Nunito"/>
              <a:buAutoNum type="arabicPeriod" startAt="3"/>
            </a:pPr>
            <a:r>
              <a:rPr b="1" i="0" lang="zh-CN" sz="1000" u="none" cap="none" strike="noStrike">
                <a:solidFill>
                  <a:srgbClr val="0066CC"/>
                </a:solidFill>
                <a:latin typeface="Nunito"/>
                <a:ea typeface="Nunito"/>
                <a:cs typeface="Nunito"/>
                <a:sym typeface="Nunito"/>
              </a:rPr>
              <a:t>For whom 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2" marL="571500" marR="0" rtl="0" algn="just">
              <a:lnSpc>
                <a:spcPct val="100000"/>
              </a:lnSpc>
              <a:spcBef>
                <a:spcPts val="1500"/>
              </a:spcBef>
              <a:spcAft>
                <a:spcPts val="300"/>
              </a:spcAft>
              <a:buClr>
                <a:srgbClr val="003399"/>
              </a:buClr>
              <a:buSzPts val="2800"/>
              <a:buFont typeface="Nunito"/>
              <a:buNone/>
            </a:pPr>
            <a:r>
              <a:rPr b="1" i="0" lang="zh-CN" sz="2800" u="none" cap="none" strike="noStrike">
                <a:solidFill>
                  <a:srgbClr val="003399"/>
                </a:solidFill>
                <a:latin typeface="Nunito"/>
                <a:ea typeface="Nunito"/>
                <a:cs typeface="Nunito"/>
                <a:sym typeface="Nunito"/>
              </a:rPr>
              <a:t>   </a:t>
            </a:r>
            <a:r>
              <a:rPr b="1" i="0" lang="zh-CN" sz="40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 a market economy, the people who have more money are able to buy more goods and services.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